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966F4-0962-6344-888F-5F7CF3460D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85DC91-B5B7-8E44-8BDF-3FDEDFD5A1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10D23-7AD5-3A4F-AAB7-A29602945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DE079-0796-9C4B-91FB-668C58E52A2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99494-10A8-6E4D-B0D0-10F566D60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14BDB-2832-124A-B9DB-04C5FB5B1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4BABC-C7C8-D34F-9595-9307C22E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830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CAB5E-51C2-C84E-A401-C2DC51A98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F81121-BADD-464D-9939-6F3183B15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2FA3C-0DA2-0D4B-9467-3CC569D14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DE079-0796-9C4B-91FB-668C58E52A2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37208-CDE9-674C-9DBB-559FD0993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330E8-8C33-BD45-95D5-791D49777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4BABC-C7C8-D34F-9595-9307C22E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95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7F5ED6-3DCD-9E4E-9D4D-2C66B912D1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75D562-0DEB-DC45-ADFD-C4A24442AD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DA7FC-040A-E941-9BF2-A7A39141B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DE079-0796-9C4B-91FB-668C58E52A2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7F2BB-661F-B348-9DEB-EF631237E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324E7-8967-0A40-9EAF-3A65E32D4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4BABC-C7C8-D34F-9595-9307C22E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2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DF484-02BE-3C4C-8381-34754B08D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09D56-B056-CD4C-ACC1-7EE47B496A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3A290-34CB-AB42-96C9-938064C66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DE079-0796-9C4B-91FB-668C58E52A2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4FB05-9EAD-F343-88ED-995AFE8F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0501A-B7BE-5845-9369-61B82660F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4BABC-C7C8-D34F-9595-9307C22E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083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42EB5-6F1D-0441-835C-24325BD25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34FD8D-9745-C84B-A7D6-67BAE3A6A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FB794-04A5-9248-A28D-53DCF05F3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DE079-0796-9C4B-91FB-668C58E52A2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619F7-E5B3-9449-8391-7468EE28D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4A363-8970-A34C-AD1E-A21320A61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4BABC-C7C8-D34F-9595-9307C22E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45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723CB-9D75-784C-B8ED-A583132C9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FD732-0237-6544-8F87-8DEDCDDC6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B3580A-C45E-4A43-9E2B-5860F13770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69D2B6-0FC7-F649-9F55-D055E7D0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DE079-0796-9C4B-91FB-668C58E52A2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D57201-5D0A-6047-9046-5443C7A8E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156091-6DF8-ED4E-81E8-DC253184D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4BABC-C7C8-D34F-9595-9307C22E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182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1902-B3D5-E64A-BED4-9D73607A9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A51976-42BA-C740-8B92-943FFDC02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AABA40-AA51-284D-B980-D59573731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840E2E-2CA7-E84F-B3E0-87BD11AD01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0E3B5A-DD6E-3941-B708-F026AAA00A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568455-2344-3449-9622-C7A41F879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DE079-0796-9C4B-91FB-668C58E52A2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2DB03E-CCD3-7847-981C-58DEDBC48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D01C14-F0A3-4F4C-AE99-71D12981A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4BABC-C7C8-D34F-9595-9307C22E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60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87159-90DB-8940-B093-3AA837381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11A25F-59A8-B240-B310-9EA47C80D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DE079-0796-9C4B-91FB-668C58E52A2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22A94-71FD-FB4B-8DE4-6843FA84B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2C33BF-B4F9-0F49-9C08-81FC13D18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4BABC-C7C8-D34F-9595-9307C22E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80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9FF2E6-1F08-994A-989D-675F79DA9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DE079-0796-9C4B-91FB-668C58E52A2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3D542E-6DF7-0846-9F69-84E738E83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57DE5-BC25-C648-9A66-A94557B10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4BABC-C7C8-D34F-9595-9307C22E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44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849F7-B40D-524D-9A42-7957919DB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9D958-31DA-E647-B7B7-E77030006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1C1DA6-FF3B-2049-8218-B4B5E294B6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B78423-5D83-3D41-92AD-7F7EB6F20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DE079-0796-9C4B-91FB-668C58E52A2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E9EE6-C279-F443-810E-30D71F662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42A351-37B0-E34B-A5DE-A3E95CDA6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4BABC-C7C8-D34F-9595-9307C22E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39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1D7EA-E0DC-EA42-893E-FFB2F4774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8AA120-44D7-234C-92B0-7A33C795D5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A5BC6E-9CA6-A44C-8E14-A2F39764A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F08C9D-E014-974D-AC89-344AF2032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DE079-0796-9C4B-91FB-668C58E52A2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1279E-637F-0B42-9735-9DBCC1321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94882-D3BA-FB46-997D-235F5878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4BABC-C7C8-D34F-9595-9307C22E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15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F1EE6A-D880-DC4B-83ED-B5DC81E4D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ABB3C4-9CBE-8A41-8592-4097117BA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56561-D1BA-414E-B2DA-655266292E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DE079-0796-9C4B-91FB-668C58E52A2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1C148-DD12-D84F-9985-39D31B3C9B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746D98-5674-1443-B5C6-BF542D9B8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BABC-C7C8-D34F-9595-9307C22E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1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 /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8.jpe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8.jpeg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FB45F1-939C-FA49-BE83-BF6939DFA5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75" y="364896"/>
            <a:ext cx="11139854" cy="930447"/>
          </a:xfrm>
        </p:spPr>
        <p:txBody>
          <a:bodyPr>
            <a:normAutofit fontScale="90000"/>
          </a:bodyPr>
          <a:lstStyle/>
          <a:p>
            <a:r>
              <a:rPr lang="en-GB" sz="5400">
                <a:solidFill>
                  <a:srgbClr val="FFFFFF"/>
                </a:solidFill>
              </a:rPr>
              <a:t>WALKING FOOTBALL IN THE COMMUNITY</a:t>
            </a:r>
            <a:endParaRPr lang="en-US" sz="5400">
              <a:solidFill>
                <a:srgbClr val="FFFFFF"/>
              </a:solidFill>
            </a:endParaRPr>
          </a:p>
        </p:txBody>
      </p:sp>
      <p:cxnSp>
        <p:nvCxnSpPr>
          <p:cNvPr id="25" name="Straight Connector 2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>
            <a:extLst>
              <a:ext uri="{FF2B5EF4-FFF2-40B4-BE49-F238E27FC236}">
                <a16:creationId xmlns:a16="http://schemas.microsoft.com/office/drawing/2014/main" id="{F5A9D464-D507-674A-BAC5-E7C47A105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276" y="2426818"/>
            <a:ext cx="2538499" cy="3997637"/>
          </a:xfrm>
          <a:prstGeom prst="rect">
            <a:avLst/>
          </a:prstGeom>
        </p:spPr>
      </p:pic>
      <p:cxnSp>
        <p:nvCxnSpPr>
          <p:cNvPr id="26" name="Straight Connector 3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id="{7EE03710-8E17-4646-B21F-2E861807D3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r="9747"/>
          <a:stretch/>
        </p:blipFill>
        <p:spPr>
          <a:xfrm>
            <a:off x="7124535" y="2426818"/>
            <a:ext cx="4096992" cy="399763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DDAA66A-FF00-9D4A-A43F-CAB6E82291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52047" y="-1963993"/>
            <a:ext cx="3291839" cy="830453"/>
          </a:xfrm>
        </p:spPr>
        <p:txBody>
          <a:bodyPr anchor="ctr">
            <a:normAutofit/>
          </a:bodyPr>
          <a:lstStyle/>
          <a:p>
            <a:pPr algn="l"/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71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3B2D76-6163-1A45-A3C5-04116DA49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GB" sz="5000"/>
              <a:t>KEEPING CONNECTED</a:t>
            </a:r>
            <a:endParaRPr lang="en-US" sz="5000"/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64F48343-238A-D312-A465-CA73E5BE9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GB" sz="2200"/>
              <a:t>MEMORY BOXES</a:t>
            </a:r>
          </a:p>
          <a:p>
            <a:r>
              <a:rPr lang="en-GB" sz="2200"/>
              <a:t>DOORSTEP VISITS</a:t>
            </a:r>
          </a:p>
          <a:p>
            <a:r>
              <a:rPr lang="en-GB" sz="2200"/>
              <a:t>ZOOM SESSIONS</a:t>
            </a:r>
          </a:p>
          <a:p>
            <a:r>
              <a:rPr lang="en-GB" sz="2200"/>
              <a:t>WEEKLY NEWSLETTER </a:t>
            </a:r>
          </a:p>
          <a:p>
            <a:r>
              <a:rPr lang="en-GB" sz="2200"/>
              <a:t> BUDDY TELEPHONE CALLS </a:t>
            </a:r>
          </a:p>
          <a:p>
            <a:r>
              <a:rPr lang="en-GB" sz="2200"/>
              <a:t>OUTDOOR BOCCIA CLUB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BF8C38D-FA80-2842-9C2E-4F1C97377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388" y="640080"/>
            <a:ext cx="3137535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324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6F1B76-8392-4B47-8E3B-175DC85DB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5400"/>
              <a:t>The Matchday Experience </a:t>
            </a:r>
            <a:endParaRPr lang="en-US" sz="540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55B885-9684-3DD7-501E-4CC98E84E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GB" sz="2200"/>
              <a:t>Once a season  dementia friendly match at multiple clubs.</a:t>
            </a:r>
          </a:p>
          <a:p>
            <a:r>
              <a:rPr lang="en-GB" sz="2200"/>
              <a:t>Enjoy the atmosphere, the sport and reminisce with friends.</a:t>
            </a:r>
          </a:p>
          <a:p>
            <a:r>
              <a:rPr lang="en-GB" sz="2200"/>
              <a:t>Fundraising and partner donors. </a:t>
            </a:r>
          </a:p>
          <a:p>
            <a:r>
              <a:rPr lang="en-GB" sz="2200"/>
              <a:t>Hayes and Yeading  FC. </a:t>
            </a:r>
          </a:p>
          <a:p>
            <a:r>
              <a:rPr lang="en-GB" sz="2200"/>
              <a:t>QPR.</a:t>
            </a:r>
          </a:p>
          <a:p>
            <a:endParaRPr lang="en-US" sz="22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204A3A0-A6AA-F943-A810-6F32D9C907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1" r="1317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21944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24221F-130B-A842-BEFE-FCDB278B0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4600"/>
              <a:t>The Stars of Stage and Screen</a:t>
            </a:r>
            <a:endParaRPr lang="en-US" sz="460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21B4D1C-CBD3-706D-CC35-2DF796A89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GB" sz="2200"/>
              <a:t>Beck Theatre Dementia Friendly screenings.</a:t>
            </a:r>
          </a:p>
          <a:p>
            <a:r>
              <a:rPr lang="en-GB" sz="2200"/>
              <a:t>Tickets to the Summer and Christmas Memories shows.</a:t>
            </a:r>
          </a:p>
          <a:p>
            <a:r>
              <a:rPr lang="en-GB" sz="2200"/>
              <a:t>LBH  partnership.</a:t>
            </a:r>
            <a:endParaRPr lang="en-US" sz="22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16A41A5-6751-7845-82A0-CA86B005F1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" r="23678"/>
          <a:stretch/>
        </p:blipFill>
        <p:spPr>
          <a:xfrm>
            <a:off x="5398479" y="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39953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281456-EB44-3949-9E89-B05A41E86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5400"/>
              <a:t>CHRISTMAS CELEBRATIONS</a:t>
            </a:r>
            <a:endParaRPr lang="en-US" sz="540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9DD532A-F15C-A8AB-6FB2-87379B5A8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GB" sz="2200"/>
              <a:t>70 guests from Dementia Friends Hillingdon.</a:t>
            </a:r>
          </a:p>
          <a:p>
            <a:r>
              <a:rPr lang="en-GB" sz="2200"/>
              <a:t>2 course lunch</a:t>
            </a:r>
          </a:p>
          <a:p>
            <a:r>
              <a:rPr lang="en-GB" sz="2200"/>
              <a:t>Entertainment and gifts.</a:t>
            </a:r>
          </a:p>
          <a:p>
            <a:r>
              <a:rPr lang="en-GB" sz="2200"/>
              <a:t>Fundraising. </a:t>
            </a:r>
          </a:p>
          <a:p>
            <a:r>
              <a:rPr lang="en-GB" sz="2200"/>
              <a:t>Uxbridge Sports Club. </a:t>
            </a:r>
          </a:p>
          <a:p>
            <a:r>
              <a:rPr lang="en-GB" sz="2200"/>
              <a:t>Wenzels.</a:t>
            </a:r>
            <a:endParaRPr lang="en-US" sz="22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A879564-6ED3-2544-B347-0B5391E7BB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5" r="-1" b="956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25459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B1D5C9-CDE0-9446-9D31-F32E32519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5400"/>
              <a:t>WHY WE DO WHAT WE DO </a:t>
            </a:r>
            <a:endParaRPr lang="en-US" sz="540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4200272-2BC1-BAB7-80AF-DA6F2F917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200"/>
              <a:t>To continue to make the London Borough of Hillingdon the leading Dementia Friendly Community in the Capital.</a:t>
            </a:r>
          </a:p>
          <a:p>
            <a:pPr marL="0" indent="0">
              <a:buNone/>
            </a:pPr>
            <a:endParaRPr lang="en-GB" sz="2200"/>
          </a:p>
          <a:p>
            <a:pPr marL="0" indent="0">
              <a:buNone/>
            </a:pPr>
            <a:r>
              <a:rPr lang="en-GB" sz="2200"/>
              <a:t>Create new friendships and put a smile into peoples lives.</a:t>
            </a:r>
          </a:p>
          <a:p>
            <a:pPr marL="0" indent="0">
              <a:buNone/>
            </a:pPr>
            <a:endParaRPr lang="en-GB" sz="2200"/>
          </a:p>
          <a:p>
            <a:pPr marL="0" indent="0">
              <a:buNone/>
            </a:pPr>
            <a:r>
              <a:rPr lang="en-GB" sz="2200"/>
              <a:t>“Always remember there is more to the person than dementia “</a:t>
            </a:r>
          </a:p>
          <a:p>
            <a:pPr marL="0" indent="0">
              <a:buNone/>
            </a:pPr>
            <a:endParaRPr lang="en-GB" sz="22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C89CAAF-7F4C-1141-AB0D-0F46161736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" r="-1" b="2373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6367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1">
            <a:extLst>
              <a:ext uri="{FF2B5EF4-FFF2-40B4-BE49-F238E27FC236}">
                <a16:creationId xmlns:a16="http://schemas.microsoft.com/office/drawing/2014/main" id="{BF0F4E97-E194-4493-885A-6C7C34A44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13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ECE03C-600C-9C49-BD73-CFBC92E26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156" y="365125"/>
            <a:ext cx="5827643" cy="1511300"/>
          </a:xfrm>
        </p:spPr>
        <p:txBody>
          <a:bodyPr anchor="b">
            <a:normAutofit/>
          </a:bodyPr>
          <a:lstStyle/>
          <a:p>
            <a:r>
              <a:rPr lang="en-GB" sz="3200"/>
              <a:t>THE STORY CONTINUES........ </a:t>
            </a:r>
            <a:r>
              <a:rPr lang="en-GB" sz="1100"/>
              <a:t>                                </a:t>
            </a:r>
            <a:br>
              <a:rPr lang="en-GB" sz="1100"/>
            </a:br>
            <a:br>
              <a:rPr lang="en-GB" sz="1100"/>
            </a:br>
            <a:r>
              <a:rPr lang="en-GB" sz="1100"/>
              <a:t>                           </a:t>
            </a:r>
            <a:endParaRPr lang="en-US" sz="11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ED0A185-11D2-F142-8333-CBF139D1A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64" y="725603"/>
            <a:ext cx="4045639" cy="2497308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04F99FD-53B9-BC4A-AC21-63DC66864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64" y="3968312"/>
            <a:ext cx="4045639" cy="1830651"/>
          </a:xfrm>
          <a:prstGeom prst="rect">
            <a:avLst/>
          </a:prstGeom>
        </p:spPr>
      </p:pic>
      <p:sp>
        <p:nvSpPr>
          <p:cNvPr id="26" name="Content Placeholder 8">
            <a:extLst>
              <a:ext uri="{FF2B5EF4-FFF2-40B4-BE49-F238E27FC236}">
                <a16:creationId xmlns:a16="http://schemas.microsoft.com/office/drawing/2014/main" id="{C9DE327D-02B7-F520-8BA1-8E370E4CD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6156" y="2055813"/>
            <a:ext cx="5827644" cy="4121149"/>
          </a:xfrm>
        </p:spPr>
        <p:txBody>
          <a:bodyPr anchor="t">
            <a:normAutofit/>
          </a:bodyPr>
          <a:lstStyle/>
          <a:p>
            <a:endParaRPr lang="en-GB" sz="2000"/>
          </a:p>
          <a:p>
            <a:pPr marL="0" indent="0">
              <a:buNone/>
            </a:pPr>
            <a:endParaRPr lang="en-GB" sz="3200"/>
          </a:p>
          <a:p>
            <a:pPr marL="0" indent="0">
              <a:buNone/>
            </a:pPr>
            <a:endParaRPr lang="en-GB" sz="3200"/>
          </a:p>
          <a:p>
            <a:r>
              <a:rPr lang="en-GB" sz="3200"/>
              <a:t>GOLD AWARD WINNERS </a:t>
            </a:r>
          </a:p>
          <a:p>
            <a:endParaRPr lang="en-GB" sz="3200"/>
          </a:p>
          <a:p>
            <a:r>
              <a:rPr lang="en-GB" sz="3200"/>
              <a:t>FOR HELPING VULNERABLE  PEOPLE</a:t>
            </a:r>
            <a:endParaRPr lang="en-US" sz="320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850E0253-073C-7940-A3A1-6126E4B1F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323" y="1769232"/>
            <a:ext cx="38100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92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2346A0-2B0D-1748-AE84-8951EFC65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GB" sz="5000"/>
              <a:t>Sport for the over 50s</a:t>
            </a:r>
            <a:endParaRPr lang="en-US" sz="5000"/>
          </a:p>
        </p:txBody>
      </p:sp>
      <p:sp>
        <p:nvSpPr>
          <p:cNvPr id="3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D0BA00-34E3-E2B8-2763-88D1B6D08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GB" sz="2000"/>
              <a:t>London’s first independent FA recognised WalkingFootball Club </a:t>
            </a:r>
          </a:p>
          <a:p>
            <a:r>
              <a:rPr lang="en-GB" sz="2000"/>
              <a:t>Partnership with Middx FA</a:t>
            </a:r>
          </a:p>
          <a:p>
            <a:r>
              <a:rPr lang="en-GB" sz="2000"/>
              <a:t>FA walking football strategy. </a:t>
            </a:r>
          </a:p>
          <a:p>
            <a:r>
              <a:rPr lang="en-GB" sz="2000"/>
              <a:t>Recreational and competitive walking football. </a:t>
            </a:r>
            <a:endParaRPr lang="en-US" sz="20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178AB11-1768-0642-90F7-4C5A27E497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" r="667"/>
          <a:stretch/>
        </p:blipFill>
        <p:spPr>
          <a:xfrm>
            <a:off x="5051397" y="487456"/>
            <a:ext cx="6903720" cy="545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370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803DF6-C1D5-244C-9D63-2DF418033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latin typeface="+mj-lt"/>
                <a:ea typeface="+mj-ea"/>
                <a:cs typeface="+mj-cs"/>
              </a:rPr>
              <a:t>WHY WE PLAY </a:t>
            </a:r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D67BCB5-B161-C063-98BD-A3007D601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GB" sz="2200"/>
              <a:t>EXERCISE</a:t>
            </a:r>
          </a:p>
          <a:p>
            <a:r>
              <a:rPr lang="en-GB" sz="2200"/>
              <a:t>SOCIAL</a:t>
            </a:r>
          </a:p>
          <a:p>
            <a:r>
              <a:rPr lang="en-GB" sz="2200"/>
              <a:t>FRIENDSHIPS </a:t>
            </a:r>
          </a:p>
          <a:p>
            <a:r>
              <a:rPr lang="en-GB" sz="2200"/>
              <a:t>NOSTALGIC</a:t>
            </a:r>
          </a:p>
          <a:p>
            <a:r>
              <a:rPr lang="en-GB" sz="2200"/>
              <a:t>BANTER</a:t>
            </a:r>
          </a:p>
          <a:p>
            <a:r>
              <a:rPr lang="en-GB" sz="2200"/>
              <a:t>FUN</a:t>
            </a:r>
            <a:endParaRPr lang="en-US" sz="22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B734258-2CD5-1144-9566-DFBC926E3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36" y="840105"/>
            <a:ext cx="6903720" cy="517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78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6B486-326D-DE4F-B92A-F3E44CC8F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GB" sz="4100"/>
              <a:t>SILVER FOXES IN THE COMMUNITY </a:t>
            </a:r>
            <a:endParaRPr lang="en-US" sz="4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E99B0-0F82-2448-A080-11F01FB47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fontScale="92500" lnSpcReduction="20000"/>
          </a:bodyPr>
          <a:lstStyle/>
          <a:p>
            <a:r>
              <a:rPr lang="en-GB" sz="2000"/>
              <a:t>Raising funds whilst having fun .</a:t>
            </a:r>
          </a:p>
          <a:p>
            <a:r>
              <a:rPr lang="en-GB" sz="2000"/>
              <a:t> Social  calendar, grants, donations and volunteering = £24k raised </a:t>
            </a:r>
          </a:p>
          <a:p>
            <a:r>
              <a:rPr lang="en-GB" sz="2000"/>
              <a:t>7 years of working with key partners; </a:t>
            </a:r>
          </a:p>
          <a:p>
            <a:r>
              <a:rPr lang="en-GB" sz="2000"/>
              <a:t>Hillingdon Council </a:t>
            </a:r>
          </a:p>
          <a:p>
            <a:r>
              <a:rPr lang="en-GB" sz="2000"/>
              <a:t>Middx FA</a:t>
            </a:r>
          </a:p>
          <a:p>
            <a:r>
              <a:rPr lang="en-GB" sz="2000"/>
              <a:t>Golf Trust</a:t>
            </a:r>
          </a:p>
          <a:p>
            <a:r>
              <a:rPr lang="en-GB" sz="2000"/>
              <a:t>Harlington Hospice</a:t>
            </a:r>
          </a:p>
          <a:p>
            <a:r>
              <a:rPr lang="en-GB" sz="2000"/>
              <a:t>QPR</a:t>
            </a:r>
          </a:p>
          <a:p>
            <a:r>
              <a:rPr lang="en-GB" sz="2000"/>
              <a:t>HBTG</a:t>
            </a:r>
          </a:p>
          <a:p>
            <a:r>
              <a:rPr lang="en-GB" sz="2000"/>
              <a:t>DASH</a:t>
            </a:r>
            <a:endParaRPr lang="en-US" sz="200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3135B48-D638-8E44-891E-28A5954A50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8" r="1" b="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FC4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70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56BF38-4F5F-294A-9F59-6BE8B747B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GB" sz="5400"/>
              <a:t>Dementia Friends of Hillingdon</a:t>
            </a:r>
            <a:endParaRPr lang="en-US" sz="5400"/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11E57C-EDF2-994F-8540-E62EE1FF6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GB" sz="2200"/>
              <a:t>Supporting the LBH Dementia Friends project since 2015.</a:t>
            </a:r>
          </a:p>
          <a:p>
            <a:r>
              <a:rPr lang="en-GB" sz="2200"/>
              <a:t>Alzheimer’s Dementia Friends  Champion. </a:t>
            </a:r>
          </a:p>
          <a:p>
            <a:r>
              <a:rPr lang="en-GB" sz="2200"/>
              <a:t>Seated exercise classes.</a:t>
            </a:r>
          </a:p>
          <a:p>
            <a:r>
              <a:rPr lang="en-GB" sz="2200"/>
              <a:t>Reminiscence sessions.</a:t>
            </a:r>
          </a:p>
          <a:p>
            <a:r>
              <a:rPr lang="en-GB" sz="2200"/>
              <a:t>Walking Football</a:t>
            </a:r>
          </a:p>
          <a:p>
            <a:r>
              <a:rPr lang="en-GB" sz="2200"/>
              <a:t>Golf</a:t>
            </a:r>
          </a:p>
          <a:p>
            <a:r>
              <a:rPr lang="en-GB" sz="2200"/>
              <a:t>Tennis </a:t>
            </a:r>
          </a:p>
          <a:p>
            <a:r>
              <a:rPr lang="en-GB" sz="2200"/>
              <a:t>Boccia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3693354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1F0075-0464-E041-8C12-B68983C60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Living Well with Dementia </a:t>
            </a: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FBBB4AE-4550-B946-A1FC-1F190809D7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709803"/>
            <a:ext cx="7214616" cy="541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10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45">
            <a:extLst>
              <a:ext uri="{FF2B5EF4-FFF2-40B4-BE49-F238E27FC236}">
                <a16:creationId xmlns:a16="http://schemas.microsoft.com/office/drawing/2014/main" id="{1A042C51-0ACE-419E-A039-04AD72522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47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59" name="Rectangle 48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49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50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Rectangle 52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B693DD-5AC3-2447-8809-891D024C2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4928291" cy="1035781"/>
          </a:xfrm>
        </p:spPr>
        <p:txBody>
          <a:bodyPr anchor="ctr">
            <a:normAutofit/>
          </a:bodyPr>
          <a:lstStyle/>
          <a:p>
            <a:r>
              <a:rPr lang="en-GB" sz="3600"/>
              <a:t>FORGET ME NOT FC </a:t>
            </a:r>
            <a:endParaRPr lang="en-US" sz="36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8285196-DB22-0536-F671-9A0B958C8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9" y="2524721"/>
            <a:ext cx="4991629" cy="3677123"/>
          </a:xfrm>
        </p:spPr>
        <p:txBody>
          <a:bodyPr anchor="ctr">
            <a:normAutofit/>
          </a:bodyPr>
          <a:lstStyle/>
          <a:p>
            <a:r>
              <a:rPr lang="en-GB" sz="1800"/>
              <a:t>Weekly activity sessions .</a:t>
            </a:r>
          </a:p>
          <a:p>
            <a:r>
              <a:rPr lang="en-GB" sz="1800"/>
              <a:t>30 participants. </a:t>
            </a:r>
          </a:p>
          <a:p>
            <a:r>
              <a:rPr lang="en-GB" sz="1800"/>
              <a:t>Social</a:t>
            </a:r>
          </a:p>
          <a:p>
            <a:r>
              <a:rPr lang="en-GB" sz="1800"/>
              <a:t>Exercise</a:t>
            </a:r>
          </a:p>
          <a:p>
            <a:r>
              <a:rPr lang="en-GB" sz="1800"/>
              <a:t>Networking</a:t>
            </a:r>
          </a:p>
          <a:p>
            <a:r>
              <a:rPr lang="en-GB" sz="1800"/>
              <a:t>LBH  and Middx FA partners.</a:t>
            </a:r>
            <a:endParaRPr lang="en-US" sz="180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F0916EF-7745-D84C-9F5F-EF1CFEB24B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" r="4" b="22539"/>
          <a:stretch/>
        </p:blipFill>
        <p:spPr>
          <a:xfrm>
            <a:off x="6788384" y="613148"/>
            <a:ext cx="2212848" cy="2130052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A1A8DFBC-25A3-1E44-93EC-D2E112E19E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7" r="12176" b="-2"/>
          <a:stretch/>
        </p:blipFill>
        <p:spPr>
          <a:xfrm>
            <a:off x="9140952" y="613147"/>
            <a:ext cx="2212848" cy="213005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A0E600B-C78F-FC40-B591-5934B4FC02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2943"/>
          <a:stretch/>
        </p:blipFill>
        <p:spPr>
          <a:xfrm>
            <a:off x="6788383" y="2884516"/>
            <a:ext cx="4565417" cy="3323430"/>
          </a:xfrm>
          <a:prstGeom prst="rect">
            <a:avLst/>
          </a:prstGeom>
        </p:spPr>
      </p:pic>
      <p:cxnSp>
        <p:nvCxnSpPr>
          <p:cNvPr id="63" name="Straight Connector 54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544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C05409-5E33-774E-87EF-B37FA1C86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5400"/>
              <a:t>GOLF FOR ALL </a:t>
            </a:r>
            <a:endParaRPr lang="en-US" sz="540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9A5C97F-B41E-0E75-C9E5-C6C2E1EAE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GB" sz="2200"/>
              <a:t>Weekly golf sessions at the West London golf centre.</a:t>
            </a:r>
          </a:p>
          <a:p>
            <a:r>
              <a:rPr lang="en-GB" sz="2200"/>
              <a:t>20 participants </a:t>
            </a:r>
          </a:p>
          <a:p>
            <a:r>
              <a:rPr lang="en-GB" sz="2200"/>
              <a:t>Activities and a chat. </a:t>
            </a:r>
          </a:p>
          <a:p>
            <a:r>
              <a:rPr lang="en-GB" sz="2200"/>
              <a:t>Reliving and creating memories</a:t>
            </a:r>
          </a:p>
          <a:p>
            <a:r>
              <a:rPr lang="en-GB" sz="2200"/>
              <a:t>Partnership with the Golf Trust.</a:t>
            </a:r>
            <a:endParaRPr lang="en-US" sz="22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657546C-9A5C-7845-95BD-75CA9F0ED1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3" r="-1" b="1555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47091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60F155-81D0-5246-99DF-CC90DD96C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5400"/>
              <a:t>TENNIS </a:t>
            </a:r>
            <a:endParaRPr lang="en-US" sz="540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A89BB8-E006-E42F-580D-BDACCE3AD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GB" sz="2200"/>
              <a:t>Uxbridge Tennis Club</a:t>
            </a:r>
          </a:p>
          <a:p>
            <a:r>
              <a:rPr lang="en-GB" sz="2200"/>
              <a:t>Weekly fun activities. </a:t>
            </a:r>
          </a:p>
          <a:p>
            <a:r>
              <a:rPr lang="en-GB" sz="2200"/>
              <a:t>LBH </a:t>
            </a:r>
          </a:p>
          <a:p>
            <a:r>
              <a:rPr lang="en-GB" sz="2200"/>
              <a:t>LTA</a:t>
            </a:r>
          </a:p>
          <a:p>
            <a:pPr marL="0" indent="0">
              <a:buNone/>
            </a:pPr>
            <a:endParaRPr lang="en-GB" sz="2200"/>
          </a:p>
          <a:p>
            <a:endParaRPr lang="en-US" sz="22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253FC2D-9078-8545-B73E-05268C3E43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5" r="1644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188617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WALKING FOOTBALL IN THE COMMUNITY</vt:lpstr>
      <vt:lpstr>Sport for the over 50s</vt:lpstr>
      <vt:lpstr>WHY WE PLAY </vt:lpstr>
      <vt:lpstr>SILVER FOXES IN THE COMMUNITY </vt:lpstr>
      <vt:lpstr>Dementia Friends of Hillingdon</vt:lpstr>
      <vt:lpstr>Living Well with Dementia </vt:lpstr>
      <vt:lpstr>FORGET ME NOT FC </vt:lpstr>
      <vt:lpstr>GOLF FOR ALL </vt:lpstr>
      <vt:lpstr>TENNIS </vt:lpstr>
      <vt:lpstr>KEEPING CONNECTED</vt:lpstr>
      <vt:lpstr>The Matchday Experience </vt:lpstr>
      <vt:lpstr>The Stars of Stage and Screen</vt:lpstr>
      <vt:lpstr>CHRISTMAS CELEBRATIONS</vt:lpstr>
      <vt:lpstr>WHY WE DO WHAT WE DO </vt:lpstr>
      <vt:lpstr>THE STORY CONTINUES........                                                 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UXBRIDGE AMBLERS WALKING FOOTBALL CLUB </dc:title>
  <dc:creator>Michael Geraghty</dc:creator>
  <cp:lastModifiedBy>Michael Geraghty</cp:lastModifiedBy>
  <cp:revision>7</cp:revision>
  <dcterms:created xsi:type="dcterms:W3CDTF">2022-03-28T11:05:13Z</dcterms:created>
  <dcterms:modified xsi:type="dcterms:W3CDTF">2022-04-04T17:48:52Z</dcterms:modified>
</cp:coreProperties>
</file>